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9" r:id="rId5"/>
    <p:sldId id="258" r:id="rId6"/>
    <p:sldId id="261" r:id="rId7"/>
    <p:sldId id="260" r:id="rId8"/>
    <p:sldId id="263" r:id="rId9"/>
    <p:sldId id="264" r:id="rId1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666"/>
    <a:srgbClr val="FC0280"/>
    <a:srgbClr val="FD66FF"/>
    <a:srgbClr val="CC66FF"/>
    <a:srgbClr val="0F80FF"/>
    <a:srgbClr val="66CCFF"/>
    <a:srgbClr val="66FFFF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" cy="36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VGG16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3371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1927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091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809490" y="2128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5046980" y="2128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298440" y="2117725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204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435725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638290" y="1188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447280" y="1188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980680" y="513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21980" y="513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25815" y="530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8973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5582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2064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4721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4721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4721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4305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4305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4288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5123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4707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4276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1923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1923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1923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1923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4152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4152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1680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1424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902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451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808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387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091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3434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2694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2694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2922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56930" y="4151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01470" y="1078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VGG19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3371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1927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091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631690" y="2128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4869180" y="2128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108575" y="212979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204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399530" y="1090295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780530" y="1188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553960" y="1188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016240" y="513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57540" y="513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61375" y="530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9857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6466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2948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4721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4721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4721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4305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4305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4288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5123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4707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4276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1923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1923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1923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1923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4152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4152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456930" y="4151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1680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1424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902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451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808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387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091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3434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2694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2694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2922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01470" y="1078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5332095" y="2125980"/>
            <a:ext cx="2048510" cy="2035175"/>
          </a:xfrm>
          <a:prstGeom prst="cube">
            <a:avLst>
              <a:gd name="adj" fmla="val 91971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6598920" y="1086485"/>
            <a:ext cx="3093085" cy="3074670"/>
          </a:xfrm>
          <a:prstGeom prst="cube">
            <a:avLst>
              <a:gd name="adj" fmla="val 9673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7435850" y="1197610"/>
            <a:ext cx="2980690" cy="2974975"/>
          </a:xfrm>
          <a:prstGeom prst="cube">
            <a:avLst>
              <a:gd name="adj" fmla="val 9797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150485" y="51365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conv3_4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383020" y="509905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conv4_4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380605" y="461708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conv5_4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OverFeat Pipeline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1337945"/>
            <a:ext cx="2129155" cy="214820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" y="4441825"/>
            <a:ext cx="4128770" cy="159766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0" y="1620520"/>
            <a:ext cx="4246880" cy="175831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10" y="1255395"/>
            <a:ext cx="3713480" cy="23133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506720" y="3146425"/>
            <a:ext cx="869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227x227x3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9011920" y="2828290"/>
            <a:ext cx="663575" cy="924560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>
            <a:off x="8759825" y="3391535"/>
            <a:ext cx="1183005" cy="108140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9698990" y="2581275"/>
            <a:ext cx="107950" cy="119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194290" y="174625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9907270" y="175387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0" name="直接箭头连接符 79"/>
          <p:cNvCxnSpPr/>
          <p:nvPr/>
        </p:nvCxnSpPr>
        <p:spPr>
          <a:xfrm flipH="1">
            <a:off x="8651875" y="3430270"/>
            <a:ext cx="1587500" cy="151066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对照 80"/>
          <p:cNvSpPr/>
          <p:nvPr/>
        </p:nvSpPr>
        <p:spPr>
          <a:xfrm>
            <a:off x="10497820" y="1954530"/>
            <a:ext cx="171450" cy="1204595"/>
          </a:xfrm>
          <a:prstGeom prst="flowChartCollate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3" name="直接箭头连接符 82"/>
          <p:cNvCxnSpPr/>
          <p:nvPr/>
        </p:nvCxnSpPr>
        <p:spPr>
          <a:xfrm flipH="1">
            <a:off x="10236200" y="3321050"/>
            <a:ext cx="287655" cy="86423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0465435" y="1830705"/>
            <a:ext cx="612140" cy="1438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1225530" y="2399665"/>
            <a:ext cx="640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  <a:endParaRPr lang="en-US" altLang="zh-CN" sz="1400" b="1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6" name="直接连接符 85"/>
          <p:cNvCxnSpPr>
            <a:stCxn id="84" idx="3"/>
            <a:endCxn id="85" idx="1"/>
          </p:cNvCxnSpPr>
          <p:nvPr/>
        </p:nvCxnSpPr>
        <p:spPr>
          <a:xfrm>
            <a:off x="11042015" y="2550160"/>
            <a:ext cx="14795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  <a:endParaRPr lang="zh-CN" altLang="en-US" sz="1600" b="1" u="sng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310495" y="3486150"/>
            <a:ext cx="1483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对小图分类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9820"/>
          <a:stretch>
            <a:fillRect/>
          </a:stretch>
        </p:blipFill>
        <p:spPr>
          <a:xfrm>
            <a:off x="3746500" y="5337810"/>
            <a:ext cx="2990850" cy="1498600"/>
          </a:xfrm>
          <a:prstGeom prst="rect">
            <a:avLst/>
          </a:prstGeom>
        </p:spPr>
      </p:pic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SPPnet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rcRect r="21359"/>
          <a:stretch>
            <a:fillRect/>
          </a:stretch>
        </p:blipFill>
        <p:spPr>
          <a:xfrm>
            <a:off x="1539875" y="2027555"/>
            <a:ext cx="5730240" cy="301752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  <a:endParaRPr lang="en-US" altLang="zh-CN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3"/>
          <a:srcRect l="21527"/>
          <a:stretch>
            <a:fillRect/>
          </a:stretch>
        </p:blipFill>
        <p:spPr>
          <a:xfrm>
            <a:off x="180340" y="3166745"/>
            <a:ext cx="1481455" cy="1270000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4173220" y="4180205"/>
            <a:ext cx="1234440" cy="1096010"/>
            <a:chOff x="4207" y="7900"/>
            <a:chExt cx="2356" cy="2082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4"/>
            <a:srcRect l="24825"/>
            <a:stretch>
              <a:fillRect/>
            </a:stretch>
          </p:blipFill>
          <p:spPr>
            <a:xfrm>
              <a:off x="4207" y="7900"/>
              <a:ext cx="2356" cy="2083"/>
            </a:xfrm>
            <a:prstGeom prst="rect">
              <a:avLst/>
            </a:prstGeom>
          </p:spPr>
        </p:pic>
        <p:pic>
          <p:nvPicPr>
            <p:cNvPr id="71" name="图片 70"/>
            <p:cNvPicPr preferRelativeResize="0"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" y="8116"/>
              <a:ext cx="690" cy="1691"/>
            </a:xfrm>
            <a:prstGeom prst="rect">
              <a:avLst/>
            </a:prstGeom>
            <a:blipFill rotWithShape="1">
              <a:blip r:embed="rId6">
                <a:alphaModFix amt="73000"/>
              </a:blip>
              <a:tile tx="12700" ty="12700" sx="100000" sy="100000" flip="none" algn="tl"/>
            </a:blipFill>
          </p:spPr>
        </p:pic>
      </p:grp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5687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3319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050280" y="5534660"/>
            <a:ext cx="240665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pooling 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可以看做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SPP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的一个特例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1397635"/>
            <a:ext cx="6142990" cy="2385695"/>
          </a:xfrm>
          <a:prstGeom prst="rect">
            <a:avLst/>
          </a:prstGeom>
        </p:spPr>
      </p:pic>
      <p:pic>
        <p:nvPicPr>
          <p:cNvPr id="10" name="图片 9" descr="pyr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75" y="4357370"/>
            <a:ext cx="3479165" cy="209613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3875405" y="3922395"/>
            <a:ext cx="540385" cy="6121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61945" y="5734050"/>
            <a:ext cx="1384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conv5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8435" y="4458970"/>
            <a:ext cx="152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只取一个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pooling layer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上箭头 14"/>
          <p:cNvSpPr/>
          <p:nvPr/>
        </p:nvSpPr>
        <p:spPr>
          <a:xfrm>
            <a:off x="4869815" y="3594735"/>
            <a:ext cx="504190" cy="540385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60570" y="4152265"/>
            <a:ext cx="1170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池化层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左箭头 16"/>
          <p:cNvSpPr/>
          <p:nvPr/>
        </p:nvSpPr>
        <p:spPr>
          <a:xfrm>
            <a:off x="6309995" y="4534535"/>
            <a:ext cx="396240" cy="43243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FCN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全卷积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Faster-RCNN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739900"/>
            <a:ext cx="11159490" cy="256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0" y="4269740"/>
            <a:ext cx="2783840" cy="16148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5760" y="5996940"/>
            <a:ext cx="310197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投射回原图像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特征图像素点作为原图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 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4540885"/>
            <a:ext cx="3240405" cy="1171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91360" y="4636770"/>
            <a:ext cx="1329055" cy="9982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86305" y="4540885"/>
            <a:ext cx="216535" cy="216535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929005" y="4625975"/>
            <a:ext cx="1390015" cy="179705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256790" y="4611370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197350" y="5174615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曲线连接符 21"/>
          <p:cNvCxnSpPr>
            <a:endCxn id="7" idx="1"/>
          </p:cNvCxnSpPr>
          <p:nvPr/>
        </p:nvCxnSpPr>
        <p:spPr>
          <a:xfrm>
            <a:off x="2402840" y="4686935"/>
            <a:ext cx="1305560" cy="440055"/>
          </a:xfrm>
          <a:prstGeom prst="curvedConnector3">
            <a:avLst>
              <a:gd name="adj1" fmla="val 50049"/>
            </a:avLst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669030" y="5800725"/>
            <a:ext cx="849630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个尺度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个比例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18660" y="5884545"/>
            <a:ext cx="127317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  <a:endParaRPr 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在原图中的显示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92775" y="5894705"/>
            <a:ext cx="127317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原图中所有的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Anchor Box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716655" y="2567940"/>
            <a:ext cx="16789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采用全卷积网络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632075" y="1681480"/>
            <a:ext cx="901700" cy="46799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 conv </a:t>
            </a:r>
            <a:endParaRPr lang="en-US" altLang="zh-CN" sz="1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512 output channels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736340" y="1395730"/>
            <a:ext cx="954405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2*K output channels</a:t>
            </a:r>
            <a:endParaRPr lang="en-US" altLang="zh-CN" sz="9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736340" y="1905000"/>
            <a:ext cx="954405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4*K output channels</a:t>
            </a:r>
            <a:endParaRPr lang="en-US" altLang="zh-CN" sz="9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7" name="直接箭头连接符 36"/>
          <p:cNvCxnSpPr>
            <a:stCxn id="34" idx="3"/>
            <a:endCxn id="35" idx="1"/>
          </p:cNvCxnSpPr>
          <p:nvPr/>
        </p:nvCxnSpPr>
        <p:spPr>
          <a:xfrm flipV="1">
            <a:off x="3533775" y="1665605"/>
            <a:ext cx="202565" cy="2857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4" idx="3"/>
            <a:endCxn id="36" idx="1"/>
          </p:cNvCxnSpPr>
          <p:nvPr/>
        </p:nvCxnSpPr>
        <p:spPr>
          <a:xfrm>
            <a:off x="3533775" y="1951355"/>
            <a:ext cx="202565" cy="2235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2586355" y="2149475"/>
            <a:ext cx="947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endParaRPr lang="zh-CN" altLang="en-US" sz="1000" b="1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1000" b="1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H="1" flipV="1">
            <a:off x="3395980" y="2167890"/>
            <a:ext cx="16510" cy="743585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5"/>
          <a:srcRect r="9285"/>
          <a:stretch>
            <a:fillRect/>
          </a:stretch>
        </p:blipFill>
        <p:spPr>
          <a:xfrm>
            <a:off x="7400925" y="4398645"/>
            <a:ext cx="1614805" cy="144335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7400925" y="4329430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endParaRPr lang="en-US" altLang="zh-CN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481060" y="4329430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endParaRPr lang="en-US" altLang="zh-CN" sz="120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938770" y="4233545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512</a:t>
            </a:r>
            <a:endParaRPr lang="en-US" altLang="zh-CN" sz="1200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7855" y="5783580"/>
            <a:ext cx="234124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3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 3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比例，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可以覆盖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800x600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原图像中的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几乎所有物体外框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215005" y="321627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312795" y="284035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37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846195" y="123888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物体概率</a:t>
            </a:r>
            <a:endParaRPr lang="zh-CN" altLang="en-US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857625" y="2313940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box </a:t>
            </a:r>
            <a:r>
              <a:rPr lang="zh-CN" altLang="en-US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坐标</a:t>
            </a:r>
            <a:endParaRPr lang="zh-CN" altLang="en-US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569210" y="1250950"/>
            <a:ext cx="2908935" cy="12509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4690745" y="1411605"/>
            <a:ext cx="901700" cy="508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4692015" y="1931035"/>
            <a:ext cx="901700" cy="508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4627880" y="1781175"/>
            <a:ext cx="932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&gt;0.7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&lt;0.3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639945" y="1263015"/>
            <a:ext cx="761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&gt;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=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593715" y="1360170"/>
            <a:ext cx="76263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563995" y="1360170"/>
            <a:ext cx="48577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NMS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7" name="右箭头 56"/>
          <p:cNvSpPr/>
          <p:nvPr/>
        </p:nvSpPr>
        <p:spPr>
          <a:xfrm>
            <a:off x="6381115" y="1575435"/>
            <a:ext cx="179705" cy="28829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9" name="肘形连接符 58"/>
          <p:cNvCxnSpPr>
            <a:stCxn id="56" idx="2"/>
          </p:cNvCxnSpPr>
          <p:nvPr/>
        </p:nvCxnSpPr>
        <p:spPr>
          <a:xfrm rot="5400000">
            <a:off x="6123305" y="1951355"/>
            <a:ext cx="620395" cy="746760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5888355" y="2629535"/>
            <a:ext cx="5873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694170" y="2748280"/>
            <a:ext cx="92519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ROI Pooling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07720" y="4042410"/>
            <a:ext cx="16789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 </a:t>
            </a:r>
            <a:r>
              <a:rPr 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  <a:endParaRPr 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40690" y="4282440"/>
            <a:ext cx="8736965" cy="238379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737870" y="5812790"/>
            <a:ext cx="20358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经过</a:t>
            </a:r>
            <a:r>
              <a:rPr lang="en-US" altLang="zh-CN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CNN</a:t>
            </a:r>
            <a:r>
              <a:rPr lang="zh-CN" alt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后，</a:t>
            </a:r>
            <a:r>
              <a:rPr 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图尺度相差 </a:t>
            </a:r>
            <a:r>
              <a:rPr lang="en-US" altLang="zh-CN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16</a:t>
            </a:r>
            <a:r>
              <a:rPr lang="zh-CN" alt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倍</a:t>
            </a:r>
            <a:endParaRPr lang="zh-CN" altLang="en-US" sz="1000" b="1">
              <a:solidFill>
                <a:srgbClr val="92D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6"/>
          <a:srcRect l="39326" t="28848" r="38273" b="25167"/>
          <a:stretch>
            <a:fillRect/>
          </a:stretch>
        </p:blipFill>
        <p:spPr>
          <a:xfrm>
            <a:off x="5923915" y="3505835"/>
            <a:ext cx="1028065" cy="574675"/>
          </a:xfrm>
          <a:prstGeom prst="rect">
            <a:avLst/>
          </a:prstGeom>
        </p:spPr>
      </p:pic>
      <p:cxnSp>
        <p:nvCxnSpPr>
          <p:cNvPr id="70" name="肘形连接符 69"/>
          <p:cNvCxnSpPr/>
          <p:nvPr/>
        </p:nvCxnSpPr>
        <p:spPr>
          <a:xfrm>
            <a:off x="5596890" y="3489325"/>
            <a:ext cx="327025" cy="233045"/>
          </a:xfrm>
          <a:prstGeom prst="bentConnector3">
            <a:avLst>
              <a:gd name="adj1" fmla="val 3883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4521835" y="3809365"/>
            <a:ext cx="15093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 特征图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2" name="肘形连接符 71"/>
          <p:cNvCxnSpPr/>
          <p:nvPr/>
        </p:nvCxnSpPr>
        <p:spPr>
          <a:xfrm flipV="1">
            <a:off x="6951980" y="3522980"/>
            <a:ext cx="224155" cy="365125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6623685" y="332041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池化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960995" y="195643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960995" y="236982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960995" y="308673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969885" y="270446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952105" y="342455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8944610" y="2291715"/>
            <a:ext cx="459740" cy="4540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8944610" y="2649220"/>
            <a:ext cx="423545" cy="2762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8944610" y="3141345"/>
            <a:ext cx="423545" cy="2165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8944610" y="3249295"/>
            <a:ext cx="423545" cy="4191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图片 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770" y="118745"/>
            <a:ext cx="4138295" cy="16268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2259</Words>
  <Application>WPS 表格</Application>
  <PresentationFormat>宽屏</PresentationFormat>
  <Paragraphs>386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方正书宋_GBK</vt:lpstr>
      <vt:lpstr>Wingdings</vt:lpstr>
      <vt:lpstr>微软雅黑</vt:lpstr>
      <vt:lpstr>Calibri</vt:lpstr>
      <vt:lpstr>Helvetica Neue</vt:lpstr>
      <vt:lpstr>宋体</vt:lpstr>
      <vt:lpstr>Arial Unicode MS</vt:lpstr>
      <vt:lpstr>HYShuSongErKW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taylorguo</cp:lastModifiedBy>
  <cp:revision>352</cp:revision>
  <dcterms:created xsi:type="dcterms:W3CDTF">2019-03-27T06:26:55Z</dcterms:created>
  <dcterms:modified xsi:type="dcterms:W3CDTF">2019-03-27T06:26:55Z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2052-1.0.0.1113</vt:lpwstr>
  </property>
</Properties>
</file>